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85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endParaRPr lang="en-US" sz="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endParaRPr lang="en-US" sz="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endParaRPr lang="en-US" sz="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endParaRPr lang="en-US" sz="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endParaRPr lang="en-US" sz="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endParaRPr lang="en-US" sz="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endParaRPr lang="en-US" sz="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endParaRPr lang="en-US" sz="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endParaRPr lang="en-US" sz="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endParaRPr lang="en-US" sz="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endParaRPr lang="en-US" sz="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stockcatalog - Creative Commons Attribution License  https://www.flickr.com/photos/151691693@N02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endParaRPr lang="en-US" sz="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endParaRPr lang="en-US" sz="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endParaRPr lang="en-US" sz="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endParaRPr lang="en-US" sz="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endParaRPr lang="en-US" sz="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endParaRPr lang="en-US" sz="8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endParaRPr lang="en-US" sz="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endParaRPr lang="en-US" sz="8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endParaRPr lang="en-US" sz="8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endParaRPr lang="en-US" sz="8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</Words>
  <Application>Microsoft Office PowerPoint</Application>
  <PresentationFormat>On-screen Show (4:3)</PresentationFormat>
  <Paragraphs>1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officegen</dc:creator>
  <cp:lastModifiedBy>manej001</cp:lastModifiedBy>
  <cp:revision>2</cp:revision>
  <dcterms:created xsi:type="dcterms:W3CDTF">2018-06-06T13:50:50Z</dcterms:created>
  <dcterms:modified xsi:type="dcterms:W3CDTF">2018-06-06T13:55:39Z</dcterms:modified>
</cp:coreProperties>
</file>